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 id="280" r:id="rId27"/>
    <p:sldId id="28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60"/>
  </p:normalViewPr>
  <p:slideViewPr>
    <p:cSldViewPr snapToGrid="0">
      <p:cViewPr varScale="1">
        <p:scale>
          <a:sx n="105" d="100"/>
          <a:sy n="105" d="100"/>
        </p:scale>
        <p:origin x="79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23fce72a8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 name="Google Shape;58;gd23fce72a8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pic>
        <p:nvPicPr>
          <p:cNvPr id="2" name="Google Shape;96;p19">
            <a:extLst>
              <a:ext uri="{FF2B5EF4-FFF2-40B4-BE49-F238E27FC236}">
                <a16:creationId xmlns:a16="http://schemas.microsoft.com/office/drawing/2014/main" id="{E4264023-7B62-424E-895C-D623582BF29C}"/>
              </a:ext>
            </a:extLst>
          </p:cNvPr>
          <p:cNvPicPr preferRelativeResize="0"/>
          <p:nvPr/>
        </p:nvPicPr>
        <p:blipFill rotWithShape="1">
          <a:blip r:embed="rId3">
            <a:alphaModFix/>
          </a:blip>
          <a:srcRect/>
          <a:stretch/>
        </p:blipFill>
        <p:spPr>
          <a:xfrm>
            <a:off x="0" y="3222292"/>
            <a:ext cx="4112782" cy="3635708"/>
          </a:xfrm>
          <a:prstGeom prst="rect">
            <a:avLst/>
          </a:prstGeom>
          <a:noFill/>
          <a:ln>
            <a:noFill/>
          </a:ln>
        </p:spPr>
      </p:pic>
      <p:pic>
        <p:nvPicPr>
          <p:cNvPr id="3" name="Google Shape;105;p20">
            <a:extLst>
              <a:ext uri="{FF2B5EF4-FFF2-40B4-BE49-F238E27FC236}">
                <a16:creationId xmlns:a16="http://schemas.microsoft.com/office/drawing/2014/main" id="{2728D0F1-D47C-4A9A-9276-750109003ACB}"/>
              </a:ext>
            </a:extLst>
          </p:cNvPr>
          <p:cNvPicPr preferRelativeResize="0"/>
          <p:nvPr/>
        </p:nvPicPr>
        <p:blipFill>
          <a:blip r:embed="rId4">
            <a:alphaModFix/>
          </a:blip>
          <a:stretch>
            <a:fillRect/>
          </a:stretch>
        </p:blipFill>
        <p:spPr>
          <a:xfrm>
            <a:off x="9142953" y="3222292"/>
            <a:ext cx="3489007" cy="41576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00</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33708"/>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p>
        </p:txBody>
      </p:sp>
      <p:pic>
        <p:nvPicPr>
          <p:cNvPr id="11" name="Рисунок 10">
            <a:extLst>
              <a:ext uri="{FF2B5EF4-FFF2-40B4-BE49-F238E27FC236}">
                <a16:creationId xmlns:a16="http://schemas.microsoft.com/office/drawing/2014/main" id="{39DD7185-9260-43F7-974A-20B7803307CE}"/>
              </a:ext>
            </a:extLst>
          </p:cNvPr>
          <p:cNvPicPr>
            <a:picLocks noChangeAspect="1"/>
          </p:cNvPicPr>
          <p:nvPr/>
        </p:nvPicPr>
        <p:blipFill>
          <a:blip r:embed="rId5"/>
          <a:stretch>
            <a:fillRect/>
          </a:stretch>
        </p:blipFill>
        <p:spPr>
          <a:xfrm>
            <a:off x="7229524" y="2027096"/>
            <a:ext cx="4533900" cy="4305300"/>
          </a:xfrm>
          <a:prstGeom prst="rect">
            <a:avLst/>
          </a:prstGeom>
        </p:spPr>
      </p:pic>
      <p:sp>
        <p:nvSpPr>
          <p:cNvPr id="13" name="TextBox 12">
            <a:extLst>
              <a:ext uri="{FF2B5EF4-FFF2-40B4-BE49-F238E27FC236}">
                <a16:creationId xmlns:a16="http://schemas.microsoft.com/office/drawing/2014/main" id="{A4F5772A-62E3-41B1-9036-DCEDD5E74383}"/>
              </a:ext>
            </a:extLst>
          </p:cNvPr>
          <p:cNvSpPr txBox="1"/>
          <p:nvPr/>
        </p:nvSpPr>
        <p:spPr>
          <a:xfrm>
            <a:off x="566762" y="1556792"/>
            <a:ext cx="6096000" cy="757130"/>
          </a:xfrm>
          <a:prstGeom prst="rect">
            <a:avLst/>
          </a:prstGeom>
          <a:noFill/>
        </p:spPr>
        <p:txBody>
          <a:bodyPr wrap="square">
            <a:spAutoFit/>
          </a:bodyPr>
          <a:lstStyle/>
          <a:p>
            <a:pPr marL="0" marR="0" lvl="0" indent="0" algn="ctr"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Lorem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descr="C:\Users\gelya\Downloads\B_prjcts_web_iilos-05.png"/>
          <p:cNvPicPr preferRelativeResize="0"/>
          <p:nvPr/>
        </p:nvPicPr>
        <p:blipFill rotWithShape="1">
          <a:blip r:embed="rId3">
            <a:alphaModFix/>
          </a:blip>
          <a:srcRect/>
          <a:stretch/>
        </p:blipFill>
        <p:spPr>
          <a:xfrm>
            <a:off x="0" y="3931920"/>
            <a:ext cx="12191997" cy="2926080"/>
          </a:xfrm>
          <a:prstGeom prst="rect">
            <a:avLst/>
          </a:prstGeom>
          <a:noFill/>
          <a:ln>
            <a:noFill/>
          </a:ln>
        </p:spPr>
      </p:pic>
      <p:pic>
        <p:nvPicPr>
          <p:cNvPr id="61" name="Google Shape;61;p14" descr="D:\Beetroot_work\Logo\BA_Logo-01.png"/>
          <p:cNvPicPr preferRelativeResize="0"/>
          <p:nvPr/>
        </p:nvPicPr>
        <p:blipFill rotWithShape="1">
          <a:blip r:embed="rId4">
            <a:alphaModFix/>
          </a:blip>
          <a:srcRect/>
          <a:stretch/>
        </p:blipFill>
        <p:spPr>
          <a:xfrm>
            <a:off x="10077475" y="4441421"/>
            <a:ext cx="2114525" cy="953539"/>
          </a:xfrm>
          <a:prstGeom prst="rect">
            <a:avLst/>
          </a:prstGeom>
          <a:noFill/>
          <a:ln>
            <a:noFill/>
          </a:ln>
        </p:spPr>
      </p:pic>
      <p:sp>
        <p:nvSpPr>
          <p:cNvPr id="5" name="Google Shape;288;p21">
            <a:extLst>
              <a:ext uri="{FF2B5EF4-FFF2-40B4-BE49-F238E27FC236}">
                <a16:creationId xmlns:a16="http://schemas.microsoft.com/office/drawing/2014/main" id="{76A80782-0958-4126-9E4B-634DAEA5428D}"/>
              </a:ext>
            </a:extLst>
          </p:cNvPr>
          <p:cNvSpPr txBox="1"/>
          <p:nvPr/>
        </p:nvSpPr>
        <p:spPr>
          <a:xfrm>
            <a:off x="3023688" y="642228"/>
            <a:ext cx="6001440"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p:nvPr/>
        </p:nvSpPr>
        <p:spPr>
          <a:xfrm>
            <a:off x="3763973" y="2976202"/>
            <a:ext cx="841496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5249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90757"/>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93100" y="447903"/>
            <a:ext cx="3551177" cy="3095398"/>
          </a:xfrm>
          <a:prstGeom prst="rect">
            <a:avLst/>
          </a:prstGeom>
          <a:noFill/>
          <a:ln>
            <a:noFill/>
          </a:ln>
        </p:spPr>
      </p:pic>
      <p:sp>
        <p:nvSpPr>
          <p:cNvPr id="129" name="Google Shape;129;p5"/>
          <p:cNvSpPr/>
          <p:nvPr/>
        </p:nvSpPr>
        <p:spPr>
          <a:xfrm>
            <a:off x="727825" y="7061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27825" y="3496908"/>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994</Words>
  <Application>Microsoft Office PowerPoint</Application>
  <PresentationFormat>Широкоэкранный</PresentationFormat>
  <Paragraphs>140</Paragraphs>
  <Slides>27</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Comic Sans MS</vt:lpstr>
      <vt:lpstr>Arial</vt:lpstr>
      <vt:lpstr>Calibri</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37</cp:revision>
  <dcterms:modified xsi:type="dcterms:W3CDTF">2021-12-01T06:21:17Z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